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64" r:id="rId5"/>
    <p:sldId id="263" r:id="rId6"/>
    <p:sldId id="267" r:id="rId7"/>
    <p:sldId id="266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97CC8-663D-4F52-A5B2-B31C77EA22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CA0E5-5215-4F3E-A58C-1FDD2AE0F2F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A0E5-5215-4F3E-A58C-1FDD2AE0F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A0E5-5215-4F3E-A58C-1FDD2AE0F2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57158" y="2573329"/>
            <a:ext cx="8247290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356416" y="2132951"/>
            <a:ext cx="2202846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:F2222A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835785" y="116205"/>
            <a:ext cx="2322195" cy="21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Group 5"/>
          <p:cNvGraphicFramePr>
            <a:graphicFrameLocks noGrp="1"/>
          </p:cNvGraphicFramePr>
          <p:nvPr/>
        </p:nvGraphicFramePr>
        <p:xfrm>
          <a:off x="285720" y="3067189"/>
          <a:ext cx="8501122" cy="3837369"/>
        </p:xfrm>
        <a:graphic>
          <a:graphicData uri="http://schemas.openxmlformats.org/drawingml/2006/table">
            <a:tbl>
              <a:tblPr/>
              <a:tblGrid>
                <a:gridCol w="4359564"/>
                <a:gridCol w="4141558"/>
              </a:tblGrid>
              <a:tr h="25203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防水：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使用防水透气螺塞，平衡内外压差，</a:t>
                      </a:r>
                      <a:r>
                        <a:rPr lang="zh-CN" altLang="en-US" sz="1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避免热胀冷缩时吸进水气，出现凝结现象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；</a:t>
                      </a:r>
                      <a:endParaRPr lang="en-US" altLang="zh-CN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密封圈采用进口耐老化硅橡胶原料；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防护等级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IP66/IP67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可选。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防雷</a:t>
                      </a:r>
                      <a:r>
                        <a:rPr lang="en-US" altLang="zh-CN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设计中采用针对感应雷击及静电（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ESD)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的专用防护元件，器件性能符合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IEC61000-4(Level4)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的检测标准。突波电流（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Peak Current)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最高可达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3000A(8/20</a:t>
                      </a:r>
                      <a:r>
                        <a:rPr lang="el-GR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S)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宽范围的输入电压：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全电压，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，设计优点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全电压设计，适合世界及中国各地区电压尤其适合电压起伏较大的地区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全电压能保证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灯具的亮度及寿命。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全电压设计的灯具，可减少外部电源接线及电源防水的问题，使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产品及系统安装成本低，节省安装成本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安装方便快速，保证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LED 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产品及系统的质量。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结构</a:t>
                      </a:r>
                      <a:r>
                        <a:rPr lang="en-US" altLang="zh-CN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散热特性，合理的散热通路设计，使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的热量快速通过灯具结构传导出来，保证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LED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发光效率及使用寿命；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精心设计的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型安装支架，通过刻度盘来精确调节纵向角度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可以调节灯具投射角度，安装方便快捷。</a:t>
                      </a:r>
                      <a:endParaRPr lang="en-US" altLang="zh-CN" sz="10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光学</a:t>
                      </a:r>
                      <a:r>
                        <a:rPr lang="en-US" altLang="zh-CN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采用四合一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RGBW LED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，能够调出全白光系列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(6000K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5000K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4000K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3000K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2200K)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及各种不同彩色光（水蓝色、天蓝色、淡紫色、淡绿色、琥珀色、水红色）</a:t>
                      </a:r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zh-CN" alt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混光更均匀，白色效果更纯正。</a:t>
                      </a:r>
                      <a:endParaRPr lang="en-US" altLang="zh-CN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采用标准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）协议控制，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1670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万种</a:t>
                      </a:r>
                      <a:r>
                        <a:rPr lang="en-US" altLang="zh-CN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RGB</a:t>
                      </a:r>
                      <a:r>
                        <a:rPr lang="zh-CN" altLang="en-US" sz="10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合成真彩色，实现同步、追逐、流水等变化。</a:t>
                      </a:r>
                      <a:endParaRPr lang="en-US" altLang="zh-CN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应用场所：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广场、公园及雕塑橱窗、标志物、桥梁、建筑立面照明、景区景观照明。</a:t>
                      </a:r>
                      <a:endParaRPr lang="zh-CN" altLang="en-US" sz="1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F2222A-18-36DC-RC-Y（55-XL-18RGBWN-C，CT）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3757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656080"/>
            <a:ext cx="3674745" cy="35458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703070"/>
            <a:ext cx="4817745" cy="3452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40824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F2222A-18-36DC-RC-Y（3015-XL-18RGBWN-C，CT）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4097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" y="1628775"/>
            <a:ext cx="3629025" cy="34524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700530"/>
            <a:ext cx="5053965" cy="3637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408241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F2222A-18-36DC-RC-Y（5030-XL-18RGBWN-C，CT）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3420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" y="1484630"/>
            <a:ext cx="3669030" cy="34067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556385"/>
            <a:ext cx="4724400" cy="35134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14375" y="983425"/>
          <a:ext cx="8001000" cy="5669931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F2222 </a:t>
                      </a:r>
                      <a:r>
                        <a:rPr kumimoji="0" lang="en-US" alt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zh-C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系列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CREE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OSRAM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单颗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4W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18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颜色（全彩）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红绿蓝白，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红绿蓝中性白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12°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/15</a:t>
                      </a:r>
                      <a:r>
                        <a:rPr lang="zh-CN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/20°/30°/40°/55°/30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15°/50*30°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压铸铝，银灰色静电喷塑表面处理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50" dirty="0">
                          <a:latin typeface="+mn-ea"/>
                          <a:ea typeface="+mn-ea"/>
                        </a:rPr>
                        <a:t>8mm </a:t>
                      </a:r>
                      <a:r>
                        <a:rPr lang="zh-CN" altLang="en-US" sz="1050" dirty="0">
                          <a:latin typeface="+mn-ea"/>
                          <a:ea typeface="+mn-ea"/>
                        </a:rPr>
                        <a:t>钢化超白透明玻璃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50/60Hz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DC36V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CN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350mA 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88W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防雷击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ESD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保护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IEC61000-4</a:t>
                      </a:r>
                      <a:r>
                        <a:rPr lang="zh-CN" altLang="en-US" sz="1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00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Level 4)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IP66/IP67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1.0mm</a:t>
                      </a:r>
                      <a:r>
                        <a:rPr lang="en-US" altLang="zh-CN" sz="105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橡胶线（高压）；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1.0mm</a:t>
                      </a:r>
                      <a:r>
                        <a:rPr lang="en-US" altLang="zh-CN" sz="105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橡胶线（低压）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超五类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SFTP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双屏蔽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对双绞线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1990</a:t>
                      </a:r>
                      <a:r>
                        <a:rPr lang="zh-CN" altLang="en-US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altLang="en-US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高压）；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类（低压）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功率因数（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PF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冷启动电流（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Max)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26A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  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6.2KG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4375" y="642338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83671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灯具处尺寸（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" y="1661795"/>
            <a:ext cx="905827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71500" y="836712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灯具处尺寸（</a:t>
            </a:r>
            <a:r>
              <a:rPr lang="en-US" altLang="zh-CN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mm)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0" y="1340485"/>
            <a:ext cx="742950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F2222A-18-36DC-RC-Y（12-XL-18RGBWN-C，CT）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4025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628775"/>
            <a:ext cx="3542665" cy="3289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1628775"/>
            <a:ext cx="4904105" cy="3565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F2222A-18-36DC-RC-Y（15-XL-18RGBWN-C，CT）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4146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501775"/>
            <a:ext cx="3804920" cy="3505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1469390"/>
            <a:ext cx="4694555" cy="3535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F2222A-18-36DC-RC-Y（20-XL-18RGBWN-C，CT）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4067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484630"/>
            <a:ext cx="3995420" cy="3642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590" y="1700530"/>
            <a:ext cx="4761865" cy="32683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F2222A-18-36DC-RC-Y（30-XL-18RGBWN-C，CT）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3488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1556385"/>
            <a:ext cx="3769995" cy="3495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602105"/>
            <a:ext cx="4978400" cy="36531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1470" y="1052800"/>
            <a:ext cx="390207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400" dirty="0"/>
              <a:t> F2222A-18-36DC-RC-Y（40-XL-18RGBWN-C，CT）</a:t>
            </a:r>
            <a:endParaRPr lang="en-US" altLang="zh-CN" sz="14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71500" y="5451410"/>
          <a:ext cx="285751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79"/>
                <a:gridCol w="1143008"/>
                <a:gridCol w="10001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颜色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总输出（流明）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功率（瓦特）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chemeClr val="tx1"/>
                          </a:solidFill>
                        </a:rPr>
                        <a:t>中性白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3772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69.5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500" y="692627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配光曲线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847"/>
          <a:stretch>
            <a:fillRect/>
          </a:stretch>
        </p:blipFill>
        <p:spPr>
          <a:xfrm>
            <a:off x="179705" y="1642110"/>
            <a:ext cx="3438525" cy="3253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155" y="1484630"/>
            <a:ext cx="5043170" cy="362013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7e0d1407-d4b1-41fb-893b-9ecd9fba15fe}"/>
</p:tagLst>
</file>

<file path=ppt/tags/tag2.xml><?xml version="1.0" encoding="utf-8"?>
<p:tagLst xmlns:p="http://schemas.openxmlformats.org/presentationml/2006/main">
  <p:tag name="KSO_WM_UNIT_TABLE_BEAUTIFY" val="smartTable{6fdbaba9-f1f3-4eba-814e-208845d93e1e}"/>
</p:tagLst>
</file>

<file path=ppt/tags/tag3.xml><?xml version="1.0" encoding="utf-8"?>
<p:tagLst xmlns:p="http://schemas.openxmlformats.org/presentationml/2006/main">
  <p:tag name="KSO_WM_UNIT_TABLE_BEAUTIFY" val="smartTable{6fdbaba9-f1f3-4eba-814e-208845d93e1e}"/>
</p:tagLst>
</file>

<file path=ppt/tags/tag4.xml><?xml version="1.0" encoding="utf-8"?>
<p:tagLst xmlns:p="http://schemas.openxmlformats.org/presentationml/2006/main">
  <p:tag name="KSO_WM_UNIT_TABLE_BEAUTIFY" val="smartTable{6fdbaba9-f1f3-4eba-814e-208845d93e1e}"/>
</p:tagLst>
</file>

<file path=ppt/tags/tag5.xml><?xml version="1.0" encoding="utf-8"?>
<p:tagLst xmlns:p="http://schemas.openxmlformats.org/presentationml/2006/main">
  <p:tag name="KSO_WM_UNIT_TABLE_BEAUTIFY" val="smartTable{6fdbaba9-f1f3-4eba-814e-208845d93e1e}"/>
</p:tagLst>
</file>

<file path=ppt/tags/tag6.xml><?xml version="1.0" encoding="utf-8"?>
<p:tagLst xmlns:p="http://schemas.openxmlformats.org/presentationml/2006/main">
  <p:tag name="KSO_WM_UNIT_TABLE_BEAUTIFY" val="smartTable{6fdbaba9-f1f3-4eba-814e-208845d93e1e}"/>
</p:tagLst>
</file>

<file path=ppt/tags/tag7.xml><?xml version="1.0" encoding="utf-8"?>
<p:tagLst xmlns:p="http://schemas.openxmlformats.org/presentationml/2006/main">
  <p:tag name="KSO_WM_UNIT_TABLE_BEAUTIFY" val="smartTable{6fdbaba9-f1f3-4eba-814e-208845d93e1e}"/>
</p:tagLst>
</file>

<file path=ppt/tags/tag8.xml><?xml version="1.0" encoding="utf-8"?>
<p:tagLst xmlns:p="http://schemas.openxmlformats.org/presentationml/2006/main">
  <p:tag name="KSO_WM_UNIT_TABLE_BEAUTIFY" val="smartTable{6fdbaba9-f1f3-4eba-814e-208845d93e1e}"/>
</p:tagLst>
</file>

<file path=ppt/tags/tag9.xml><?xml version="1.0" encoding="utf-8"?>
<p:tagLst xmlns:p="http://schemas.openxmlformats.org/presentationml/2006/main">
  <p:tag name="KSO_WM_UNIT_TABLE_BEAUTIFY" val="smartTable{6fdbaba9-f1f3-4eba-814e-208845d93e1e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1643</Words>
  <Application>WPS 演示</Application>
  <PresentationFormat>全屏显示(4:3)</PresentationFormat>
  <Paragraphs>244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Arial</vt:lpstr>
      <vt:lpstr>宋体</vt:lpstr>
      <vt:lpstr>Wingdings</vt:lpstr>
      <vt:lpstr>黑体</vt:lpstr>
      <vt:lpstr>Calibri</vt:lpstr>
      <vt:lpstr>方正黑体简体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83</cp:revision>
  <dcterms:created xsi:type="dcterms:W3CDTF">2015-05-19T08:03:00Z</dcterms:created>
  <dcterms:modified xsi:type="dcterms:W3CDTF">2021-10-29T07:00:48Z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C9732BFB7E224F04936E3E93C5053179</vt:lpwstr>
  </property>
  <property fmtid="{D5CDD505-2E9C-101B-9397-08002B2CF9AE}" pid="3" name="KSOProductBuildVer">
    <vt:lpwstr>2052-11.1.0.11045</vt:lpwstr>
  </property>
</Properties>
</file>